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2" r:id="rId14"/>
    <p:sldId id="257" r:id="rId15"/>
    <p:sldId id="263" r:id="rId16"/>
    <p:sldId id="264" r:id="rId17"/>
    <p:sldId id="256" r:id="rId18"/>
    <p:sldId id="258" r:id="rId19"/>
    <p:sldId id="259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/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20,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20,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5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5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Tuesday, June 20,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6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8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Tuesday, June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4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>
              <a:defRPr sz="950" cap="none" spc="4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20,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2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0" kern="1200" spc="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2000" kern="1200" spc="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2000" kern="1200" spc="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2000" kern="1200" spc="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2000" kern="1200" spc="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2000" kern="1200" spc="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3092D-4218-40F4-8872-25A23CDA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A879C-DAA4-D234-0E16-63994FD3C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7D820-DD39-202B-772F-5ED75436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9C32C-8BEC-4DD9-7E36-487FA05F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A4612-A82C-EFC6-CFE5-278E09A42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1B8420-5212-263E-1179-8AE88524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 descr="포유류, 판다, 사람, 실내이(가) 표시된 사진&#10;&#10;자동 생성된 설명">
            <a:extLst>
              <a:ext uri="{FF2B5EF4-FFF2-40B4-BE49-F238E27FC236}">
                <a16:creationId xmlns:a16="http://schemas.microsoft.com/office/drawing/2014/main" id="{B876D45C-9863-71A8-F1B7-617FAECEB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1" y="269685"/>
            <a:ext cx="4943474" cy="644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DF5AF-CC07-0AE0-DFE4-95217B67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0A2D9-355B-2600-C5BE-2234A90C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BF76B0-3E63-49C7-9301-C4FE809A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D64662-48A6-3783-57AE-A46C8706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23" y="121798"/>
            <a:ext cx="4180380" cy="418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5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130C6-7842-AD10-B8CA-EA17694B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E856C-F45B-317B-76CD-B03C9C55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103F37-5EBF-166F-4C0E-6B8905B5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 descr="대왕판다, 포유류, 판다, 바구밋과이(가) 표시된 사진&#10;&#10;자동 생성된 설명">
            <a:extLst>
              <a:ext uri="{FF2B5EF4-FFF2-40B4-BE49-F238E27FC236}">
                <a16:creationId xmlns:a16="http://schemas.microsoft.com/office/drawing/2014/main" id="{CE606DFC-7612-6D9F-D8C7-17DEBDFB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64" y="267187"/>
            <a:ext cx="2436497" cy="24364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379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1382DDB-EB43-97E2-8DFB-5B8306E0ED4B}"/>
              </a:ext>
            </a:extLst>
          </p:cNvPr>
          <p:cNvSpPr/>
          <p:nvPr/>
        </p:nvSpPr>
        <p:spPr>
          <a:xfrm>
            <a:off x="934" y="0"/>
            <a:ext cx="1219106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AEDD9A-13D0-BF32-9802-94194E6A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B92231-6EBD-9779-D17D-CF9675CF8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F80F0-8A20-68AC-866B-5310F6CC2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00" b="39470"/>
          <a:stretch/>
        </p:blipFill>
        <p:spPr>
          <a:xfrm>
            <a:off x="855662" y="0"/>
            <a:ext cx="10479741" cy="27126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FBBFA-CF72-E919-8DB0-008D8D053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24" b="8004"/>
          <a:stretch/>
        </p:blipFill>
        <p:spPr>
          <a:xfrm>
            <a:off x="818050" y="4632326"/>
            <a:ext cx="10517353" cy="22256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A27E49-BA84-FFA5-5F6B-128C3303FF2F}"/>
              </a:ext>
            </a:extLst>
          </p:cNvPr>
          <p:cNvSpPr/>
          <p:nvPr/>
        </p:nvSpPr>
        <p:spPr>
          <a:xfrm>
            <a:off x="818050" y="2712611"/>
            <a:ext cx="10517353" cy="198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/>
                </a:solidFill>
              </a:rPr>
              <a:t>GYEONGBOKGUNG PALACE</a:t>
            </a:r>
            <a:endParaRPr lang="ko-KR" altLang="en-US" sz="6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1BF37-9E95-FABD-9D39-870B9BD82BE4}"/>
              </a:ext>
            </a:extLst>
          </p:cNvPr>
          <p:cNvSpPr txBox="1"/>
          <p:nvPr/>
        </p:nvSpPr>
        <p:spPr>
          <a:xfrm>
            <a:off x="8985620" y="4182539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20230809 </a:t>
            </a:r>
            <a:r>
              <a:rPr lang="ko-KR" altLang="en-US" b="1" dirty="0"/>
              <a:t>유지민</a:t>
            </a:r>
          </a:p>
        </p:txBody>
      </p:sp>
    </p:spTree>
    <p:extLst>
      <p:ext uri="{BB962C8B-B14F-4D97-AF65-F5344CB8AC3E}">
        <p14:creationId xmlns:p14="http://schemas.microsoft.com/office/powerpoint/2010/main" val="64669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BD337-D172-471C-DC7B-84DED90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89C30E-5B8B-94B9-0577-77EB5414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r="8388"/>
          <a:stretch/>
        </p:blipFill>
        <p:spPr>
          <a:xfrm>
            <a:off x="0" y="0"/>
            <a:ext cx="8356843" cy="6858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2D8B-6FCD-CE27-A908-73C1425C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43" y="-1"/>
            <a:ext cx="3835157" cy="3373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018609-8A30-43D8-095A-1BB6B6E6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43" y="3330557"/>
            <a:ext cx="3835157" cy="352744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1DF8FC-B95F-82D4-87C2-BA23F8C3F5D8}"/>
              </a:ext>
            </a:extLst>
          </p:cNvPr>
          <p:cNvGrpSpPr/>
          <p:nvPr/>
        </p:nvGrpSpPr>
        <p:grpSpPr>
          <a:xfrm>
            <a:off x="417984" y="79828"/>
            <a:ext cx="3867145" cy="3156431"/>
            <a:chOff x="417984" y="79828"/>
            <a:chExt cx="3867145" cy="31564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50F4541-9053-8148-94B4-EA3882B4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84" y="79828"/>
              <a:ext cx="3867145" cy="228406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FFDF339-0418-0272-A41C-0C5D0B938E87}"/>
                </a:ext>
              </a:extLst>
            </p:cNvPr>
            <p:cNvSpPr/>
            <p:nvPr/>
          </p:nvSpPr>
          <p:spPr>
            <a:xfrm>
              <a:off x="1443318" y="2743200"/>
              <a:ext cx="851647" cy="4930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05842DA-79A9-4330-B5F2-AF288691CB81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1869142" y="2363897"/>
              <a:ext cx="425823" cy="3793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96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EE707-12EA-EEE7-CE3A-FAC2B8AA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0696E-135E-0DC8-24A8-A9283DAB7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E0E6C-01F3-0DD5-3DB9-C24E19D3D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4"/>
          <a:stretch/>
        </p:blipFill>
        <p:spPr>
          <a:xfrm>
            <a:off x="-12535" y="681037"/>
            <a:ext cx="12204535" cy="552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637C66-C1D5-9BD5-181D-6403440C880E}"/>
              </a:ext>
            </a:extLst>
          </p:cNvPr>
          <p:cNvSpPr/>
          <p:nvPr/>
        </p:nvSpPr>
        <p:spPr>
          <a:xfrm>
            <a:off x="2501153" y="1708617"/>
            <a:ext cx="7557247" cy="64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92016-E6D5-9787-FF9D-30CFACB38C2D}"/>
              </a:ext>
            </a:extLst>
          </p:cNvPr>
          <p:cNvGrpSpPr/>
          <p:nvPr/>
        </p:nvGrpSpPr>
        <p:grpSpPr>
          <a:xfrm>
            <a:off x="0" y="-962"/>
            <a:ext cx="12192000" cy="6858962"/>
            <a:chOff x="0" y="-962"/>
            <a:chExt cx="12192000" cy="685896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74E799-BAA1-6472-AE51-D534670869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983C55-0757-C957-D8E2-8976E40F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91" y="-962"/>
              <a:ext cx="11053482" cy="6858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7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74878-6347-07E6-47CE-84488A4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DD4DB1-A379-DBA3-7834-34E0C791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2036D6-16FA-4D78-9AE1-BAFF5D7E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9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02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[하와이 항공권] 하와이 항공권 구매하기 하와이 뭐타고가지?">
            <a:extLst>
              <a:ext uri="{FF2B5EF4-FFF2-40B4-BE49-F238E27FC236}">
                <a16:creationId xmlns:a16="http://schemas.microsoft.com/office/drawing/2014/main" id="{6C0E4298-D0E3-C06A-77C8-8001FB895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7" b="14240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Rectangle 4104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6AB9FE-7C27-AD1F-C786-6A4AF208C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6" y="1051439"/>
            <a:ext cx="5432045" cy="2955597"/>
          </a:xfrm>
        </p:spPr>
        <p:txBody>
          <a:bodyPr anchor="b">
            <a:noAutofit/>
          </a:bodyPr>
          <a:lstStyle/>
          <a:p>
            <a:r>
              <a:rPr lang="en-US" altLang="ko-KR" sz="4400" b="1" dirty="0"/>
              <a:t>Enchanting Cities: </a:t>
            </a:r>
            <a:br>
              <a:rPr lang="en-US" altLang="ko-KR" sz="4400" b="1" dirty="0"/>
            </a:br>
            <a:br>
              <a:rPr lang="en-US" altLang="ko-KR" sz="4400" b="1" dirty="0"/>
            </a:br>
            <a:r>
              <a:rPr lang="en-US" altLang="ko-KR" sz="3600" dirty="0"/>
              <a:t>Prague, Salzburg, and </a:t>
            </a:r>
            <a:r>
              <a:rPr lang="en-US" altLang="ko-KR" sz="3600" dirty="0" err="1"/>
              <a:t>Český</a:t>
            </a:r>
            <a:r>
              <a:rPr lang="en-US" altLang="ko-KR" sz="3600" dirty="0"/>
              <a:t> </a:t>
            </a:r>
            <a:r>
              <a:rPr lang="en-US" altLang="ko-KR" sz="3600" dirty="0" err="1"/>
              <a:t>Krumlov</a:t>
            </a:r>
            <a:r>
              <a:rPr lang="en-US" altLang="ko-KR" sz="3600" dirty="0"/>
              <a:t> in Europe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888924-D83F-D9A4-F218-DB7E38AE9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27" y="3469787"/>
            <a:ext cx="5432044" cy="2955600"/>
          </a:xfrm>
        </p:spPr>
        <p:txBody>
          <a:bodyPr>
            <a:normAutofit/>
          </a:bodyPr>
          <a:lstStyle/>
          <a:p>
            <a:endParaRPr lang="en-US" altLang="ko-KR" sz="4800" dirty="0"/>
          </a:p>
          <a:p>
            <a:r>
              <a:rPr lang="en-US" altLang="ko-KR" sz="3600" dirty="0">
                <a:solidFill>
                  <a:schemeClr val="tx1">
                    <a:alpha val="55000"/>
                  </a:schemeClr>
                </a:solidFill>
              </a:rPr>
              <a:t>20231130</a:t>
            </a:r>
          </a:p>
          <a:p>
            <a:r>
              <a:rPr lang="en-US" altLang="ko-KR" sz="3600" dirty="0">
                <a:solidFill>
                  <a:schemeClr val="tx1">
                    <a:alpha val="55000"/>
                  </a:schemeClr>
                </a:solidFill>
              </a:rPr>
              <a:t>Gyuri Hahn</a:t>
            </a:r>
            <a:endParaRPr lang="ko-KR" altLang="en-US" sz="3600" dirty="0">
              <a:solidFill>
                <a:schemeClr val="tx1">
                  <a:alpha val="55000"/>
                </a:schemeClr>
              </a:solidFill>
            </a:endParaRP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0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2A6A41AD-B3AC-47B3-BC30-A29086AF2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FBF0F-A7A3-0740-C2DA-B5AC0398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ko-KR" sz="5400" b="1" i="1" dirty="0">
                <a:effectLst/>
              </a:rPr>
              <a:t>Prague</a:t>
            </a:r>
            <a:endParaRPr lang="en-US" altLang="ko-KR" sz="5400" b="1" i="1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Content Placeholder 1062">
            <a:extLst>
              <a:ext uri="{FF2B5EF4-FFF2-40B4-BE49-F238E27FC236}">
                <a16:creationId xmlns:a16="http://schemas.microsoft.com/office/drawing/2014/main" id="{0BD37DD0-2FE5-C334-8FC4-C85C39A8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26" y="1837043"/>
            <a:ext cx="4083271" cy="463215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famous for its architecture and history</a:t>
            </a:r>
          </a:p>
          <a:p>
            <a:r>
              <a:rPr lang="en-US" altLang="ko-KR" b="1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Charles Bridge</a:t>
            </a:r>
            <a:endParaRPr lang="en-US" b="1" dirty="0">
              <a:solidFill>
                <a:schemeClr val="tx1">
                  <a:alpha val="55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Prague Castle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pPr marL="1944" indent="0">
              <a:buNone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palaces, museum, cathedral</a:t>
            </a:r>
          </a:p>
          <a:p>
            <a:r>
              <a:rPr lang="en-US" b="1" dirty="0" err="1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Kampa</a:t>
            </a:r>
            <a:r>
              <a:rPr lang="en-US" b="1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Island</a:t>
            </a:r>
          </a:p>
          <a:p>
            <a:pPr marL="1944" indent="0">
              <a:buNone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peaceful scenery, riverside walk, view of the Charles Bridge</a:t>
            </a:r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4" name="Picture 6" descr="프라하의 관광지: 캄파 섬">
            <a:extLst>
              <a:ext uri="{FF2B5EF4-FFF2-40B4-BE49-F238E27FC236}">
                <a16:creationId xmlns:a16="http://schemas.microsoft.com/office/drawing/2014/main" id="{62CF5D34-B836-3263-BB80-5FE4BAEB3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/>
          <a:stretch/>
        </p:blipFill>
        <p:spPr bwMode="auto">
          <a:xfrm>
            <a:off x="7985903" y="674999"/>
            <a:ext cx="3597022" cy="5508002"/>
          </a:xfrm>
          <a:custGeom>
            <a:avLst/>
            <a:gdLst/>
            <a:ahLst/>
            <a:cxnLst/>
            <a:rect l="l" t="t" r="r" b="b"/>
            <a:pathLst>
              <a:path w="3597022" h="5508002">
                <a:moveTo>
                  <a:pt x="0" y="0"/>
                </a:moveTo>
                <a:lnTo>
                  <a:pt x="3597022" y="0"/>
                </a:lnTo>
                <a:lnTo>
                  <a:pt x="3597022" y="5508002"/>
                </a:lnTo>
                <a:lnTo>
                  <a:pt x="0" y="550800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프라하 투어] 체코 - 오전 프라하성 + 시내 야경투어 - 민다">
            <a:extLst>
              <a:ext uri="{FF2B5EF4-FFF2-40B4-BE49-F238E27FC236}">
                <a16:creationId xmlns:a16="http://schemas.microsoft.com/office/drawing/2014/main" id="{8039D1A2-AF7C-12CF-0D4C-27FF25E93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r="5329"/>
          <a:stretch/>
        </p:blipFill>
        <p:spPr bwMode="auto">
          <a:xfrm>
            <a:off x="4206098" y="3582001"/>
            <a:ext cx="3597022" cy="2664000"/>
          </a:xfrm>
          <a:custGeom>
            <a:avLst/>
            <a:gdLst/>
            <a:ahLst/>
            <a:cxnLst/>
            <a:rect l="l" t="t" r="r" b="b"/>
            <a:pathLst>
              <a:path w="3597022" h="2664000">
                <a:moveTo>
                  <a:pt x="0" y="0"/>
                </a:moveTo>
                <a:lnTo>
                  <a:pt x="3597022" y="0"/>
                </a:lnTo>
                <a:lnTo>
                  <a:pt x="3597022" y="2664000"/>
                </a:lnTo>
                <a:lnTo>
                  <a:pt x="0" y="2664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n on viages">
            <a:extLst>
              <a:ext uri="{FF2B5EF4-FFF2-40B4-BE49-F238E27FC236}">
                <a16:creationId xmlns:a16="http://schemas.microsoft.com/office/drawing/2014/main" id="{FA7EC0DE-E633-627B-6D2B-7F24DA0D0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r="11182"/>
          <a:stretch/>
        </p:blipFill>
        <p:spPr bwMode="auto">
          <a:xfrm>
            <a:off x="4206098" y="674999"/>
            <a:ext cx="3597022" cy="2664002"/>
          </a:xfrm>
          <a:custGeom>
            <a:avLst/>
            <a:gdLst/>
            <a:ahLst/>
            <a:cxnLst/>
            <a:rect l="l" t="t" r="r" b="b"/>
            <a:pathLst>
              <a:path w="3597022" h="2664002">
                <a:moveTo>
                  <a:pt x="0" y="0"/>
                </a:moveTo>
                <a:lnTo>
                  <a:pt x="3597022" y="0"/>
                </a:lnTo>
                <a:lnTo>
                  <a:pt x="3597022" y="2664002"/>
                </a:lnTo>
                <a:lnTo>
                  <a:pt x="0" y="266400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3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4" name="Straight Connector 2083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54742CF-D5FE-5B1A-5BBC-81A59B4E7623}"/>
              </a:ext>
            </a:extLst>
          </p:cNvPr>
          <p:cNvSpPr txBox="1">
            <a:spLocks/>
          </p:cNvSpPr>
          <p:nvPr/>
        </p:nvSpPr>
        <p:spPr>
          <a:xfrm>
            <a:off x="448055" y="662400"/>
            <a:ext cx="11293200" cy="1000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i="0" kern="1200" spc="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sz="6400" b="1" i="1"/>
              <a:t>Salzburg</a:t>
            </a:r>
          </a:p>
        </p:txBody>
      </p:sp>
      <p:cxnSp>
        <p:nvCxnSpPr>
          <p:cNvPr id="2088" name="Straight Connector 2087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오스트리아-찰츠부르크(게트라이데 가세) : 네이버 블로그">
            <a:extLst>
              <a:ext uri="{FF2B5EF4-FFF2-40B4-BE49-F238E27FC236}">
                <a16:creationId xmlns:a16="http://schemas.microsoft.com/office/drawing/2014/main" id="{7EEEFC9A-BF82-DC63-352F-62149D19A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43" r="2" b="3313"/>
          <a:stretch/>
        </p:blipFill>
        <p:spPr bwMode="auto">
          <a:xfrm>
            <a:off x="20" y="1875599"/>
            <a:ext cx="3943980" cy="4982401"/>
          </a:xfrm>
          <a:custGeom>
            <a:avLst/>
            <a:gdLst/>
            <a:ahLst/>
            <a:cxnLst/>
            <a:rect l="l" t="t" r="r" b="b"/>
            <a:pathLst>
              <a:path w="3944000" h="3898802">
                <a:moveTo>
                  <a:pt x="0" y="0"/>
                </a:moveTo>
                <a:lnTo>
                  <a:pt x="3944000" y="0"/>
                </a:lnTo>
                <a:lnTo>
                  <a:pt x="3944000" y="3898802"/>
                </a:lnTo>
                <a:lnTo>
                  <a:pt x="0" y="389880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호엔잘츠부르크 요새 스톡 사진 및 일러스트 - iStock">
            <a:extLst>
              <a:ext uri="{FF2B5EF4-FFF2-40B4-BE49-F238E27FC236}">
                <a16:creationId xmlns:a16="http://schemas.microsoft.com/office/drawing/2014/main" id="{BF9FC116-1F86-07FC-3E98-3CFD6C359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r="1598" b="-2"/>
          <a:stretch/>
        </p:blipFill>
        <p:spPr bwMode="auto">
          <a:xfrm>
            <a:off x="4079309" y="1875599"/>
            <a:ext cx="5220333" cy="3898802"/>
          </a:xfrm>
          <a:custGeom>
            <a:avLst/>
            <a:gdLst/>
            <a:ahLst/>
            <a:cxnLst/>
            <a:rect l="l" t="t" r="r" b="b"/>
            <a:pathLst>
              <a:path w="3944000" h="3898802">
                <a:moveTo>
                  <a:pt x="0" y="0"/>
                </a:moveTo>
                <a:lnTo>
                  <a:pt x="3944000" y="0"/>
                </a:lnTo>
                <a:lnTo>
                  <a:pt x="3944000" y="3898802"/>
                </a:lnTo>
                <a:lnTo>
                  <a:pt x="0" y="389880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オーストリア ザルツブルク ミラベル庭園とザルツブルク城 [26740739]の写真素材 - アフロ">
            <a:extLst>
              <a:ext uri="{FF2B5EF4-FFF2-40B4-BE49-F238E27FC236}">
                <a16:creationId xmlns:a16="http://schemas.microsoft.com/office/drawing/2014/main" id="{21497AFB-7003-1570-D244-C8900B549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-460" b="-2"/>
          <a:stretch/>
        </p:blipFill>
        <p:spPr bwMode="auto">
          <a:xfrm>
            <a:off x="9434951" y="1875599"/>
            <a:ext cx="3944000" cy="3898802"/>
          </a:xfrm>
          <a:custGeom>
            <a:avLst/>
            <a:gdLst/>
            <a:ahLst/>
            <a:cxnLst/>
            <a:rect l="l" t="t" r="r" b="b"/>
            <a:pathLst>
              <a:path w="3944000" h="3898802">
                <a:moveTo>
                  <a:pt x="0" y="0"/>
                </a:moveTo>
                <a:lnTo>
                  <a:pt x="3944000" y="0"/>
                </a:lnTo>
                <a:lnTo>
                  <a:pt x="3944000" y="3898802"/>
                </a:lnTo>
                <a:lnTo>
                  <a:pt x="0" y="389880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062">
            <a:extLst>
              <a:ext uri="{FF2B5EF4-FFF2-40B4-BE49-F238E27FC236}">
                <a16:creationId xmlns:a16="http://schemas.microsoft.com/office/drawing/2014/main" id="{92CA7053-7CFE-ABB7-BDE3-2C065000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318" y="5606655"/>
            <a:ext cx="8027271" cy="463215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Panoramic city view </a:t>
            </a:r>
          </a:p>
          <a:p>
            <a:r>
              <a:rPr lang="en-US" sz="2400" dirty="0" err="1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Getreidegasse</a:t>
            </a:r>
            <a:r>
              <a:rPr lang="en-US" sz="2400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street 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filled with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shopes</a:t>
            </a:r>
            <a:r>
              <a:rPr lang="en-US" sz="2400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3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EB7B-C883-E7A4-D3EF-1BBC2DA9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710CA-5B4F-1D6A-E3D5-5869DE93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E1A6A-0FAA-9BF5-BB85-A2F95AD1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095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03" name="Rectangle 3097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DE96B9-2A27-E107-F808-AC288A4E2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55" y="662400"/>
            <a:ext cx="11293200" cy="1000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i="0" kern="1200" spc="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400" b="1" i="1"/>
              <a:t> Český Krumlov</a:t>
            </a:r>
          </a:p>
        </p:txBody>
      </p:sp>
      <p:cxnSp>
        <p:nvCxnSpPr>
          <p:cNvPr id="3104" name="Straight Connector 3099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스보르노스티 광장">
            <a:extLst>
              <a:ext uri="{FF2B5EF4-FFF2-40B4-BE49-F238E27FC236}">
                <a16:creationId xmlns:a16="http://schemas.microsoft.com/office/drawing/2014/main" id="{0CDF0A00-EA63-70F5-0D66-72250A6F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0160" y="2642325"/>
            <a:ext cx="6633818" cy="4428074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[체스키크룸로프여행] 체스키크룸로프의 상징《체스키크룸로프 성》">
            <a:extLst>
              <a:ext uri="{FF2B5EF4-FFF2-40B4-BE49-F238E27FC236}">
                <a16:creationId xmlns:a16="http://schemas.microsoft.com/office/drawing/2014/main" id="{D70A56AA-CD67-9DD5-C714-D63A52B2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2665379"/>
            <a:ext cx="5590161" cy="4192621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062">
            <a:extLst>
              <a:ext uri="{FF2B5EF4-FFF2-40B4-BE49-F238E27FC236}">
                <a16:creationId xmlns:a16="http://schemas.microsoft.com/office/drawing/2014/main" id="{BBB36C12-EFFA-2B81-42B4-D846B1BD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979" y="1663200"/>
            <a:ext cx="4083271" cy="463215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Fairytale-like town in Czech, medieval, Baroque theater</a:t>
            </a:r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6" name="Content Placeholder 1062">
            <a:extLst>
              <a:ext uri="{FF2B5EF4-FFF2-40B4-BE49-F238E27FC236}">
                <a16:creationId xmlns:a16="http://schemas.microsoft.com/office/drawing/2014/main" id="{F8BDAAF2-B331-F72B-C695-2B430D8990B7}"/>
              </a:ext>
            </a:extLst>
          </p:cNvPr>
          <p:cNvSpPr txBox="1">
            <a:spLocks/>
          </p:cNvSpPr>
          <p:nvPr/>
        </p:nvSpPr>
        <p:spPr>
          <a:xfrm>
            <a:off x="5622139" y="1775843"/>
            <a:ext cx="6292440" cy="4632157"/>
          </a:xfrm>
          <a:prstGeom prst="rect">
            <a:avLst/>
          </a:prstGeom>
        </p:spPr>
        <p:txBody>
          <a:bodyPr wrap="square" lIns="109728" tIns="109728" rIns="109728" bIns="9144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2000" kern="1200" spc="3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000" kern="1200" spc="3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000" kern="1200" spc="3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000" kern="1200" spc="3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2000" kern="1200" spc="3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err="1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Svornosti</a:t>
            </a:r>
            <a:r>
              <a:rPr lang="en-US" altLang="ko-KR" dirty="0">
                <a:solidFill>
                  <a:schemeClr val="tx1">
                    <a:alpha val="5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Square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outdoor cafes, local vendors</a:t>
            </a:r>
          </a:p>
        </p:txBody>
      </p:sp>
    </p:spTree>
    <p:extLst>
      <p:ext uri="{BB962C8B-B14F-4D97-AF65-F5344CB8AC3E}">
        <p14:creationId xmlns:p14="http://schemas.microsoft.com/office/powerpoint/2010/main" val="377103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C1D8C-439F-F993-F459-A446FD96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D1BE0-A715-B38D-14E2-30FF1B334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F06A2-B5BB-3E56-1461-DDDB2A7F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21" y="0"/>
            <a:ext cx="1225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C7CE5-61AD-A106-3984-D29A0E8E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497B0-4CFF-4065-47DA-53B07F81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59BD7D-D862-F0A9-FD70-FCC782E7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2" y="0"/>
            <a:ext cx="1224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4BC1C-4391-C947-9D88-626BC7CB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68CDA-A0F8-E986-5415-16AA3DE7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BEFFCC-BB15-6916-11CD-756DEBEBF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6" b="3274"/>
          <a:stretch/>
        </p:blipFill>
        <p:spPr>
          <a:xfrm>
            <a:off x="0" y="0"/>
            <a:ext cx="12332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0540-FA0B-9CE9-0833-17FC0D0F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43B3B-172D-21C7-0B93-F6A30D5EA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2DCA90-D2C7-AF77-A412-AD516ED8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35435" cy="68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0272276-6350-3B37-40E2-6E98F0198DF1}"/>
              </a:ext>
            </a:extLst>
          </p:cNvPr>
          <p:cNvSpPr/>
          <p:nvPr/>
        </p:nvSpPr>
        <p:spPr>
          <a:xfrm>
            <a:off x="934" y="0"/>
            <a:ext cx="121910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233AB4-8AB6-25CB-9A2E-AD5BF6BA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77917-B3D9-1F06-7934-19E35CB6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FFA3E6-33F4-4594-B9F7-5E36ED36C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" r="2430"/>
          <a:stretch/>
        </p:blipFill>
        <p:spPr>
          <a:xfrm>
            <a:off x="0" y="488576"/>
            <a:ext cx="12204594" cy="58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2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A4619-EB8C-87AC-9E9F-F7949D19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11073-3600-84AB-B06B-EC1236393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CC23E-2E53-B65A-AB75-30884D41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78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CC9EC-F24F-EBEF-DC46-37E17CB2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2DCFD-F2D7-0EE5-6343-AA3641D35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4C7B0D-29CC-D4AF-7B31-F0ECCFFF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7967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LeftStep">
      <a:dk1>
        <a:srgbClr val="000000"/>
      </a:dk1>
      <a:lt1>
        <a:srgbClr val="FFFFFF"/>
      </a:lt1>
      <a:dk2>
        <a:srgbClr val="21373A"/>
      </a:dk2>
      <a:lt2>
        <a:srgbClr val="E8E2E2"/>
      </a:lt2>
      <a:accent1>
        <a:srgbClr val="80A9A7"/>
      </a:accent1>
      <a:accent2>
        <a:srgbClr val="75AB91"/>
      </a:accent2>
      <a:accent3>
        <a:srgbClr val="81AC86"/>
      </a:accent3>
      <a:accent4>
        <a:srgbClr val="86AC76"/>
      </a:accent4>
      <a:accent5>
        <a:srgbClr val="9AA57D"/>
      </a:accent5>
      <a:accent6>
        <a:srgbClr val="A9A274"/>
      </a:accent6>
      <a:hlink>
        <a:srgbClr val="AE696D"/>
      </a:hlink>
      <a:folHlink>
        <a:srgbClr val="7F7F7F"/>
      </a:folHlink>
    </a:clrScheme>
    <a:fontScheme name="Custom 3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80</Words>
  <Application>Microsoft Office PowerPoint</Application>
  <PresentationFormat>와이드스크린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Malgun Gothic Semilight</vt:lpstr>
      <vt:lpstr>Malgun Gothic</vt:lpstr>
      <vt:lpstr>Malgun Gothic</vt:lpstr>
      <vt:lpstr>Arial</vt:lpstr>
      <vt:lpstr>Calibri Light</vt:lpstr>
      <vt:lpstr>ThinLineVTI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Enchanting Cities:   Prague, Salzburg, and Český Krumlov in Europe</vt:lpstr>
      <vt:lpstr>Prague</vt:lpstr>
      <vt:lpstr>PowerPoint 프레젠테이션</vt:lpstr>
      <vt:lpstr> Český Krumlov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Nice places in Europe</dc:title>
  <dc:creator>한 규리</dc:creator>
  <cp:lastModifiedBy>유 지민</cp:lastModifiedBy>
  <cp:revision>7</cp:revision>
  <dcterms:created xsi:type="dcterms:W3CDTF">2023-06-19T09:21:45Z</dcterms:created>
  <dcterms:modified xsi:type="dcterms:W3CDTF">2023-06-20T04:23:00Z</dcterms:modified>
</cp:coreProperties>
</file>